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052"/>
    <a:srgbClr val="F6EADD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5179"/>
  </p:normalViewPr>
  <p:slideViewPr>
    <p:cSldViewPr snapToGrid="0" snapToObjects="1">
      <p:cViewPr varScale="1">
        <p:scale>
          <a:sx n="78" d="100"/>
          <a:sy n="78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0B0E5DB-90FE-E74E-8ED5-1377D651B1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6D9FDD-1324-054A-A9B2-09DD132FB9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F99481-A3B0-A045-81EB-743983734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0500" y="2273300"/>
            <a:ext cx="11811000" cy="2311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750B408-918B-6A46-A4F8-5329C9F27E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0F7E32E-B19D-7A46-A7D6-DF06634617E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04900" y="1809750"/>
            <a:ext cx="99822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E6F1D36-7DB1-5042-88DC-660EE47A48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EC38639-4D34-C944-8C19-A0FB29F338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82D6821-E45B-654C-AD2A-14214212E3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CDCF368-8919-E648-B1F8-52F1A64C54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4A811FE-D27C-4546-899B-0EDC27E741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935F27D0-A928-FA44-A6B0-628299CB92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DAE40B0-1D72-B142-8374-38CC86C5AC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A8DAE20-F8EF-2540-946C-032719841D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902B22B-DC12-B84A-A3A1-753079B5B6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053364-566F-E14B-8D6A-B9A86AB90B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150" y="0"/>
            <a:ext cx="11823700" cy="64643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031AFB-AFC4-D64D-B03D-FAF53F988E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450" y="6546850"/>
            <a:ext cx="11341100" cy="2286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9BB9C03-5810-C349-B92E-4DDBEC9BE99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57739" y="2743200"/>
            <a:ext cx="4076523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19-11-24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6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4196862" y="2531327"/>
            <a:ext cx="379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60300" y="3971280"/>
            <a:ext cx="2071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O´HIGGINS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BC0AD8-5F22-084E-9A59-BCDB5CE73E46}"/>
              </a:ext>
            </a:extLst>
          </p:cNvPr>
          <p:cNvSpPr txBox="1"/>
          <p:nvPr/>
        </p:nvSpPr>
        <p:spPr>
          <a:xfrm>
            <a:off x="12421772" y="4487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87E0343-F6C8-9646-AD42-C8EE6A4AF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2" y="3777334"/>
            <a:ext cx="994336" cy="14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4BDFD9E-56DC-9E43-AAFA-F1B41EC75D3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290F64-4C8F-A04B-8F2D-1A390EDB8577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0C177C1-6EDD-0047-8DB1-6ED0D635FF18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FE3FBD-53A8-274B-A18A-EAEF711072D2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F6EAD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25232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DF16C89-3548-C644-ACCB-874A3EB411CD}"/>
              </a:ext>
            </a:extLst>
          </p:cNvPr>
          <p:cNvSpPr txBox="1"/>
          <p:nvPr/>
        </p:nvSpPr>
        <p:spPr>
          <a:xfrm>
            <a:off x="3511535" y="2813541"/>
            <a:ext cx="51689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000" b="1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Editable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9D2C3C-757E-6C41-A3A7-3EBB6C57C8FE}"/>
              </a:ext>
            </a:extLst>
          </p:cNvPr>
          <p:cNvSpPr txBox="1"/>
          <p:nvPr/>
        </p:nvSpPr>
        <p:spPr>
          <a:xfrm>
            <a:off x="5037858" y="3367539"/>
            <a:ext cx="21162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700" dirty="0">
                <a:solidFill>
                  <a:srgbClr val="1C30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Subtítulo editable</a:t>
            </a:r>
          </a:p>
        </p:txBody>
      </p:sp>
    </p:spTree>
    <p:extLst>
      <p:ext uri="{BB962C8B-B14F-4D97-AF65-F5344CB8AC3E}">
        <p14:creationId xmlns:p14="http://schemas.microsoft.com/office/powerpoint/2010/main" val="105765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18</Words>
  <Application>Microsoft Macintosh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22</cp:revision>
  <dcterms:created xsi:type="dcterms:W3CDTF">2024-11-19T15:44:34Z</dcterms:created>
  <dcterms:modified xsi:type="dcterms:W3CDTF">2024-11-19T20:25:09Z</dcterms:modified>
</cp:coreProperties>
</file>